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4E626D5-ABC3-47FC-AD5F-D1C9198E922D}"/>
    <pc:docChg chg="custSel modSld">
      <pc:chgData name="Narelle Wheaton" userId="6e1b2b30-480e-4f91-806b-6735d5b9e446" providerId="ADAL" clId="{F4E626D5-ABC3-47FC-AD5F-D1C9198E922D}" dt="2023-07-27T02:17:16.475" v="20" actId="1076"/>
      <pc:docMkLst>
        <pc:docMk/>
      </pc:docMkLst>
      <pc:sldChg chg="modSp mod">
        <pc:chgData name="Narelle Wheaton" userId="6e1b2b30-480e-4f91-806b-6735d5b9e446" providerId="ADAL" clId="{F4E626D5-ABC3-47FC-AD5F-D1C9198E922D}" dt="2023-07-27T02:17:01.884" v="17" actId="27636"/>
        <pc:sldMkLst>
          <pc:docMk/>
          <pc:sldMk cId="3709597298" sldId="256"/>
        </pc:sldMkLst>
        <pc:spChg chg="mod">
          <ac:chgData name="Narelle Wheaton" userId="6e1b2b30-480e-4f91-806b-6735d5b9e446" providerId="ADAL" clId="{F4E626D5-ABC3-47FC-AD5F-D1C9198E922D}" dt="2023-07-27T02:17:01.884" v="17" actId="27636"/>
          <ac:spMkLst>
            <pc:docMk/>
            <pc:sldMk cId="3709597298" sldId="256"/>
            <ac:spMk id="3" creationId="{0FD70064-08C4-4EB3-B68A-8348FF6A3418}"/>
          </ac:spMkLst>
        </pc:spChg>
      </pc:sldChg>
      <pc:sldChg chg="modSp mod">
        <pc:chgData name="Narelle Wheaton" userId="6e1b2b30-480e-4f91-806b-6735d5b9e446" providerId="ADAL" clId="{F4E626D5-ABC3-47FC-AD5F-D1C9198E922D}" dt="2023-07-27T02:17:07.922" v="18" actId="1076"/>
        <pc:sldMkLst>
          <pc:docMk/>
          <pc:sldMk cId="4205305015" sldId="257"/>
        </pc:sldMkLst>
        <pc:spChg chg="mod">
          <ac:chgData name="Narelle Wheaton" userId="6e1b2b30-480e-4f91-806b-6735d5b9e446" providerId="ADAL" clId="{F4E626D5-ABC3-47FC-AD5F-D1C9198E922D}" dt="2023-07-27T02:17:07.922" v="18" actId="1076"/>
          <ac:spMkLst>
            <pc:docMk/>
            <pc:sldMk cId="4205305015" sldId="257"/>
            <ac:spMk id="3" creationId="{0FD70064-08C4-4EB3-B68A-8348FF6A3418}"/>
          </ac:spMkLst>
        </pc:spChg>
      </pc:sldChg>
      <pc:sldChg chg="modSp mod">
        <pc:chgData name="Narelle Wheaton" userId="6e1b2b30-480e-4f91-806b-6735d5b9e446" providerId="ADAL" clId="{F4E626D5-ABC3-47FC-AD5F-D1C9198E922D}" dt="2023-07-27T02:17:11.405" v="19" actId="1076"/>
        <pc:sldMkLst>
          <pc:docMk/>
          <pc:sldMk cId="810156839" sldId="258"/>
        </pc:sldMkLst>
        <pc:spChg chg="mod">
          <ac:chgData name="Narelle Wheaton" userId="6e1b2b30-480e-4f91-806b-6735d5b9e446" providerId="ADAL" clId="{F4E626D5-ABC3-47FC-AD5F-D1C9198E922D}" dt="2023-07-27T02:17:11.405" v="19" actId="1076"/>
          <ac:spMkLst>
            <pc:docMk/>
            <pc:sldMk cId="810156839" sldId="258"/>
            <ac:spMk id="3" creationId="{0FD70064-08C4-4EB3-B68A-8348FF6A3418}"/>
          </ac:spMkLst>
        </pc:spChg>
      </pc:sldChg>
      <pc:sldChg chg="modSp mod">
        <pc:chgData name="Narelle Wheaton" userId="6e1b2b30-480e-4f91-806b-6735d5b9e446" providerId="ADAL" clId="{F4E626D5-ABC3-47FC-AD5F-D1C9198E922D}" dt="2023-07-27T02:17:16.475" v="20" actId="1076"/>
        <pc:sldMkLst>
          <pc:docMk/>
          <pc:sldMk cId="3711267943" sldId="259"/>
        </pc:sldMkLst>
        <pc:spChg chg="mod">
          <ac:chgData name="Narelle Wheaton" userId="6e1b2b30-480e-4f91-806b-6735d5b9e446" providerId="ADAL" clId="{F4E626D5-ABC3-47FC-AD5F-D1C9198E922D}" dt="2023-07-27T02:17:16.475" v="20" actId="1076"/>
          <ac:spMkLst>
            <pc:docMk/>
            <pc:sldMk cId="3711267943" sldId="259"/>
            <ac:spMk id="3" creationId="{0FD70064-08C4-4EB3-B68A-8348FF6A341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9D803-1721-4F31-8188-637BF2482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9FE3EF-7604-41CE-AE4D-A8C101FAD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0FB5B3-E64F-4285-9014-2DCF6F313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DFA8C-46F2-44C6-B67E-634E0BDC7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1A252-BE88-4D04-9A03-69B6544E2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78763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37F032-BA16-4493-906E-5B4C85579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9A98A-5B3F-4FEC-B563-50F9DA854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23103-D284-4849-A8BC-A1C020E09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D67FF-DEAD-45B3-97C8-99135108DF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AEC53B-168D-4A73-8C7C-D9BAF8B51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6661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B4266AD-13DB-4CAF-AF83-7A497768FF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A6A14A-142B-4AD0-A40D-D981C9D873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F1E6DA-B381-45CE-B727-B351725BA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50E756-71D3-412B-805F-FFF64D5CC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CB443-70EF-48DB-AC24-FFEBF22C0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938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36AAE-D6B3-46F0-8EC6-EFFDCB473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621910-3926-4202-BA7B-324BF99426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254FA8-9460-4A80-AB64-4F12328CF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38B85-F4AA-4A20-A14E-6522F30AE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4C39B-0836-471D-8B49-561F75B2B9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097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C9624-0B71-45F1-A87B-607A517F9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69E18-A633-4D41-986A-E88DA0B445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E8DC4-73AD-48A9-AA59-3CB3B5298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53CB49-341B-4073-9932-9542435202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4E3F52-BA4F-4B1D-88C5-EA4670221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53861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BA37B7-A80D-4040-B47E-7214AAA5B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371C03-F45B-457A-8B0F-BF5438C30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6C8CFF-521A-4B06-B573-71826486E3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203565-6009-45B0-B96B-354845ED6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6BA17B-33CA-4832-BAC2-C7975F941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A638D-E46D-4D77-9021-3D7458A3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52495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06DA3-5DD3-4D3E-A064-36F81CAB4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1F1165-6216-4298-8E55-C295AD0C1C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A59B51-EDBF-4619-AEA3-08AC3ABAE6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55C258-1530-45E8-B345-4C06C5EFFA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ED5BD2B-9F37-47A3-BC5D-B14B704071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C814D5-E613-4258-9158-E2C4CA4FB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580A175-E9C0-407D-BE43-0D605DFB2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35FA00-9298-42E5-9127-0F1E1DC2F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3252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184870-4853-4693-9450-93F8565A07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254A00-1861-4701-B14E-A215AB96D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4647C0-BC49-47C9-B932-D536BF5F0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918BE4-FAD4-4ABB-8FB3-395A1B9BE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3535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834E9B-B503-4FB0-976B-787C11DC10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F621EE-F3B7-4CB7-B2B3-226A1C11E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AD1A8-107A-4592-86E5-82FEA31ED8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9931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3CE9B-CFB4-4C41-83AA-3F5CBC33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8C9C6E-FAA9-4483-B87E-877E9F5401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66A0B8-3B0C-4D07-AFA4-6803A8C6EF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B93780-F944-4F55-B39C-A0739AD25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E53E4A-D5E7-4E7C-B105-61DC57CD2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4B4032-D245-4F51-9459-35D08DB85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9119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6A74C-2147-4927-87FF-638A43BBE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385522-6A1A-494C-89E0-3717017AD8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D14F3E-2E2E-4D63-8ABA-B35017E516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1AA0C7-67FA-4312-8DDD-071249AA7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7D762A-6766-4B0D-803B-6E9F0B09A9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05D0ED-FAA6-4046-A0DD-EF71246B0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657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C32FE2-F734-4D37-8897-E84F8E606F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FEECB8-D198-49BF-8337-47BCC2F2F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A005C-C974-400C-A54F-C617AB7934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288A3-24E5-42BE-B559-5232A24D9723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BE6B65-DB97-4C68-946F-1F81C0D441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4529C4-009A-421D-8252-564D835749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B61EA-20C8-4073-9DB9-3B749F95C2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0969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D70064-08C4-4EB3-B68A-8348FF6A3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8300"/>
            <a:ext cx="9144000" cy="2933700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lift my eyes to the quiet hills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the press of a busy day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green hills stand in a dusty land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So God is my strength and stay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597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D70064-08C4-4EB3-B68A-8348FF6A3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28812"/>
            <a:ext cx="9144000" cy="30003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lift my eyes to the quiet hills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a calm that is mine to share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Secure in the Father's will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kept by the Father's care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3050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D70064-08C4-4EB3-B68A-8348FF6A3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14537"/>
            <a:ext cx="9144000" cy="28289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lift my eyes to the quiet hills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a prayer as I turn to sleep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By day by night through the dark and light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shepherd will guard His sheep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156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FD70064-08C4-4EB3-B68A-8348FF6A3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24075"/>
            <a:ext cx="9144000" cy="2609850"/>
          </a:xfrm>
        </p:spPr>
        <p:txBody>
          <a:bodyPr>
            <a:normAutofit lnSpcReduction="10000"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lift my eyes to the quiet hills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my heart to the Father's throne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all my ways to the end of days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Lord will preserve His own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8FEC0F-F48C-4C74-B4C2-B43A3A0D52C7}"/>
              </a:ext>
            </a:extLst>
          </p:cNvPr>
          <p:cNvSpPr txBox="1"/>
          <p:nvPr/>
        </p:nvSpPr>
        <p:spPr>
          <a:xfrm>
            <a:off x="361950" y="5723662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Song # 2643278</a:t>
            </a: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Timothy Dudley-Smith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© 1968 Hope Publishing Company</a:t>
            </a:r>
          </a:p>
          <a:p>
            <a:pPr algn="l"/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8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8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8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8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8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8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711267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174</Words>
  <Application>Microsoft Office PowerPoint</Application>
  <PresentationFormat>Widescreen</PresentationFormat>
  <Paragraphs>11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2022-07-26T05:18:07Z</dcterms:created>
  <dcterms:modified xsi:type="dcterms:W3CDTF">2023-07-27T02:17:16Z</dcterms:modified>
</cp:coreProperties>
</file>